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9"/>
  </p:notesMasterIdLst>
  <p:handoutMasterIdLst>
    <p:handoutMasterId r:id="rId10"/>
  </p:handoutMasterIdLst>
  <p:sldIdLst>
    <p:sldId id="365" r:id="rId5"/>
    <p:sldId id="375" r:id="rId6"/>
    <p:sldId id="374" r:id="rId7"/>
    <p:sldId id="318" r:id="rId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323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7F3A1-A564-479D-A872-0CA7B99183A4}" v="1" dt="2024-01-10T17:13:47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0" y="16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潘俊宏" userId="9229848c-e55b-479f-b56d-2800539f7556" providerId="ADAL" clId="{1807EDFF-FF5E-4B24-9060-D47D335947B8}"/>
    <pc:docChg chg="modSld">
      <pc:chgData name="潘俊宏" userId="9229848c-e55b-479f-b56d-2800539f7556" providerId="ADAL" clId="{1807EDFF-FF5E-4B24-9060-D47D335947B8}" dt="2023-11-19T12:39:50.403" v="23" actId="20577"/>
      <pc:docMkLst>
        <pc:docMk/>
      </pc:docMkLst>
      <pc:sldChg chg="modSp mod">
        <pc:chgData name="潘俊宏" userId="9229848c-e55b-479f-b56d-2800539f7556" providerId="ADAL" clId="{1807EDFF-FF5E-4B24-9060-D47D335947B8}" dt="2023-11-19T12:39:50.403" v="23" actId="20577"/>
        <pc:sldMkLst>
          <pc:docMk/>
          <pc:sldMk cId="3760795161" sldId="365"/>
        </pc:sldMkLst>
        <pc:spChg chg="mod">
          <ac:chgData name="潘俊宏" userId="9229848c-e55b-479f-b56d-2800539f7556" providerId="ADAL" clId="{1807EDFF-FF5E-4B24-9060-D47D335947B8}" dt="2023-11-19T12:39:50.403" v="23" actId="20577"/>
          <ac:spMkLst>
            <pc:docMk/>
            <pc:sldMk cId="3760795161" sldId="365"/>
            <ac:spMk id="2" creationId="{DAD86554-711E-E289-3E1C-89E3D16C89F0}"/>
          </ac:spMkLst>
        </pc:spChg>
      </pc:sldChg>
    </pc:docChg>
  </pc:docChgLst>
  <pc:docChgLst>
    <pc:chgData name="潘俊宏 PAN-JYUN-HONG" userId="9229848c-e55b-479f-b56d-2800539f7556" providerId="ADAL" clId="{C3FBAF13-1433-4BFB-BAFD-BF210407DABD}"/>
    <pc:docChg chg="undo custSel addSld delSld modSld sldOrd">
      <pc:chgData name="潘俊宏 PAN-JYUN-HONG" userId="9229848c-e55b-479f-b56d-2800539f7556" providerId="ADAL" clId="{C3FBAF13-1433-4BFB-BAFD-BF210407DABD}" dt="2023-08-19T09:02:29.853" v="2120" actId="207"/>
      <pc:docMkLst>
        <pc:docMk/>
      </pc:docMkLst>
      <pc:sldChg chg="modSp mod">
        <pc:chgData name="潘俊宏 PAN-JYUN-HONG" userId="9229848c-e55b-479f-b56d-2800539f7556" providerId="ADAL" clId="{C3FBAF13-1433-4BFB-BAFD-BF210407DABD}" dt="2023-08-19T08:23:39.668" v="140" actId="20577"/>
        <pc:sldMkLst>
          <pc:docMk/>
          <pc:sldMk cId="1642425379" sldId="256"/>
        </pc:sldMkLst>
        <pc:spChg chg="mod">
          <ac:chgData name="潘俊宏 PAN-JYUN-HONG" userId="9229848c-e55b-479f-b56d-2800539f7556" providerId="ADAL" clId="{C3FBAF13-1433-4BFB-BAFD-BF210407DABD}" dt="2023-08-18T10:17:23.795" v="98"/>
          <ac:spMkLst>
            <pc:docMk/>
            <pc:sldMk cId="1642425379" sldId="256"/>
            <ac:spMk id="14" creationId="{D438A14F-6EB8-0A51-AFE0-4412D19991E4}"/>
          </ac:spMkLst>
        </pc:spChg>
        <pc:spChg chg="mod">
          <ac:chgData name="潘俊宏 PAN-JYUN-HONG" userId="9229848c-e55b-479f-b56d-2800539f7556" providerId="ADAL" clId="{C3FBAF13-1433-4BFB-BAFD-BF210407DABD}" dt="2023-08-19T08:13:23.931" v="113" actId="20577"/>
          <ac:spMkLst>
            <pc:docMk/>
            <pc:sldMk cId="1642425379" sldId="256"/>
            <ac:spMk id="18" creationId="{1AC5A006-170B-E2B5-C7CD-692FBFA4E7C4}"/>
          </ac:spMkLst>
        </pc:spChg>
        <pc:spChg chg="mod">
          <ac:chgData name="潘俊宏 PAN-JYUN-HONG" userId="9229848c-e55b-479f-b56d-2800539f7556" providerId="ADAL" clId="{C3FBAF13-1433-4BFB-BAFD-BF210407DABD}" dt="2023-08-19T08:23:39.668" v="140" actId="20577"/>
          <ac:spMkLst>
            <pc:docMk/>
            <pc:sldMk cId="1642425379" sldId="256"/>
            <ac:spMk id="19" creationId="{4FABEC26-BDEF-1A62-AC4A-15E521FDB11D}"/>
          </ac:spMkLst>
        </pc:spChg>
        <pc:spChg chg="mod">
          <ac:chgData name="潘俊宏 PAN-JYUN-HONG" userId="9229848c-e55b-479f-b56d-2800539f7556" providerId="ADAL" clId="{C3FBAF13-1433-4BFB-BAFD-BF210407DABD}" dt="2023-08-18T10:14:52.311" v="68" actId="20577"/>
          <ac:spMkLst>
            <pc:docMk/>
            <pc:sldMk cId="1642425379" sldId="256"/>
            <ac:spMk id="21" creationId="{54539EE9-F293-63CD-DE16-639F80825992}"/>
          </ac:spMkLst>
        </pc:spChg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769098011" sldId="300"/>
        </pc:sldMkLst>
      </pc:sldChg>
      <pc:sldChg chg="addSp delSp modSp add mod setBg chgLayout">
        <pc:chgData name="潘俊宏 PAN-JYUN-HONG" userId="9229848c-e55b-479f-b56d-2800539f7556" providerId="ADAL" clId="{C3FBAF13-1433-4BFB-BAFD-BF210407DABD}" dt="2023-08-19T09:02:29.853" v="2120" actId="207"/>
        <pc:sldMkLst>
          <pc:docMk/>
          <pc:sldMk cId="873926135" sldId="318"/>
        </pc:sldMkLst>
        <pc:spChg chg="add del mod ord">
          <ac:chgData name="潘俊宏 PAN-JYUN-HONG" userId="9229848c-e55b-479f-b56d-2800539f7556" providerId="ADAL" clId="{C3FBAF13-1433-4BFB-BAFD-BF210407DABD}" dt="2023-08-19T09:01:28.493" v="2111" actId="478"/>
          <ac:spMkLst>
            <pc:docMk/>
            <pc:sldMk cId="873926135" sldId="318"/>
            <ac:spMk id="3" creationId="{83D2184E-E1D2-AC29-A2CB-38D0D8284943}"/>
          </ac:spMkLst>
        </pc:spChg>
        <pc:spChg chg="mod">
          <ac:chgData name="潘俊宏 PAN-JYUN-HONG" userId="9229848c-e55b-479f-b56d-2800539f7556" providerId="ADAL" clId="{C3FBAF13-1433-4BFB-BAFD-BF210407DABD}" dt="2023-08-19T09:00:47.260" v="2106" actId="404"/>
          <ac:spMkLst>
            <pc:docMk/>
            <pc:sldMk cId="873926135" sldId="318"/>
            <ac:spMk id="5" creationId="{B0322660-A817-B3F0-5248-8D3E5EDD82B4}"/>
          </ac:spMkLst>
        </pc:spChg>
        <pc:spChg chg="del">
          <ac:chgData name="潘俊宏 PAN-JYUN-HONG" userId="9229848c-e55b-479f-b56d-2800539f7556" providerId="ADAL" clId="{C3FBAF13-1433-4BFB-BAFD-BF210407DABD}" dt="2023-08-19T09:01:04.789" v="2109" actId="478"/>
          <ac:spMkLst>
            <pc:docMk/>
            <pc:sldMk cId="873926135" sldId="318"/>
            <ac:spMk id="6" creationId="{67E9115A-A9CB-8A7A-2F34-E0EFFBCB3FE1}"/>
          </ac:spMkLst>
        </pc:spChg>
        <pc:spChg chg="add del mod ord">
          <ac:chgData name="潘俊宏 PAN-JYUN-HONG" userId="9229848c-e55b-479f-b56d-2800539f7556" providerId="ADAL" clId="{C3FBAF13-1433-4BFB-BAFD-BF210407DABD}" dt="2023-08-19T09:01:29.774" v="2112" actId="478"/>
          <ac:spMkLst>
            <pc:docMk/>
            <pc:sldMk cId="873926135" sldId="318"/>
            <ac:spMk id="7" creationId="{3A07DE5A-4E06-C24A-F916-E9534C420ABF}"/>
          </ac:spMkLst>
        </pc:spChg>
        <pc:spChg chg="add mod">
          <ac:chgData name="潘俊宏 PAN-JYUN-HONG" userId="9229848c-e55b-479f-b56d-2800539f7556" providerId="ADAL" clId="{C3FBAF13-1433-4BFB-BAFD-BF210407DABD}" dt="2023-08-19T09:02:29.853" v="2120" actId="207"/>
          <ac:spMkLst>
            <pc:docMk/>
            <pc:sldMk cId="873926135" sldId="318"/>
            <ac:spMk id="8" creationId="{B7D27A50-87C2-585B-85C3-9D72AD6FD8A0}"/>
          </ac:spMkLst>
        </pc:spChg>
        <pc:spChg chg="mod">
          <ac:chgData name="潘俊宏 PAN-JYUN-HONG" userId="9229848c-e55b-479f-b56d-2800539f7556" providerId="ADAL" clId="{C3FBAF13-1433-4BFB-BAFD-BF210407DABD}" dt="2023-08-19T09:01:00.616" v="2107"/>
          <ac:spMkLst>
            <pc:docMk/>
            <pc:sldMk cId="873926135" sldId="318"/>
            <ac:spMk id="14" creationId="{D438A14F-6EB8-0A51-AFE0-4412D19991E4}"/>
          </ac:spMkLst>
        </pc:spChg>
        <pc:spChg chg="mod">
          <ac:chgData name="潘俊宏 PAN-JYUN-HONG" userId="9229848c-e55b-479f-b56d-2800539f7556" providerId="ADAL" clId="{C3FBAF13-1433-4BFB-BAFD-BF210407DABD}" dt="2023-08-19T09:00:08.190" v="2049" actId="20577"/>
          <ac:spMkLst>
            <pc:docMk/>
            <pc:sldMk cId="873926135" sldId="318"/>
            <ac:spMk id="18" creationId="{1AC5A006-170B-E2B5-C7CD-692FBFA4E7C4}"/>
          </ac:spMkLst>
        </pc:spChg>
        <pc:picChg chg="del">
          <ac:chgData name="潘俊宏 PAN-JYUN-HONG" userId="9229848c-e55b-479f-b56d-2800539f7556" providerId="ADAL" clId="{C3FBAF13-1433-4BFB-BAFD-BF210407DABD}" dt="2023-08-19T09:01:03.352" v="2108" actId="478"/>
          <ac:picMkLst>
            <pc:docMk/>
            <pc:sldMk cId="873926135" sldId="318"/>
            <ac:picMk id="4" creationId="{D84AF30B-0501-0158-913F-0A79CF167468}"/>
          </ac:picMkLst>
        </pc:picChg>
        <pc:picChg chg="del">
          <ac:chgData name="潘俊宏 PAN-JYUN-HONG" userId="9229848c-e55b-479f-b56d-2800539f7556" providerId="ADAL" clId="{C3FBAF13-1433-4BFB-BAFD-BF210407DABD}" dt="2023-08-19T09:00:10.560" v="2050" actId="478"/>
          <ac:picMkLst>
            <pc:docMk/>
            <pc:sldMk cId="873926135" sldId="318"/>
            <ac:picMk id="19" creationId="{54E96677-294D-3519-B436-8BBE21AF97ED}"/>
          </ac:picMkLst>
        </pc:picChg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406578156" sldId="364"/>
        </pc:sldMkLst>
      </pc:sldChg>
      <pc:sldChg chg="modSp add del mod ord">
        <pc:chgData name="潘俊宏 PAN-JYUN-HONG" userId="9229848c-e55b-479f-b56d-2800539f7556" providerId="ADAL" clId="{C3FBAF13-1433-4BFB-BAFD-BF210407DABD}" dt="2023-08-19T08:34:31.529" v="509" actId="20577"/>
        <pc:sldMkLst>
          <pc:docMk/>
          <pc:sldMk cId="3760795161" sldId="365"/>
        </pc:sldMkLst>
        <pc:spChg chg="mod">
          <ac:chgData name="潘俊宏 PAN-JYUN-HONG" userId="9229848c-e55b-479f-b56d-2800539f7556" providerId="ADAL" clId="{C3FBAF13-1433-4BFB-BAFD-BF210407DABD}" dt="2023-08-19T08:34:31.529" v="509" actId="20577"/>
          <ac:spMkLst>
            <pc:docMk/>
            <pc:sldMk cId="3760795161" sldId="365"/>
            <ac:spMk id="3" creationId="{82F32DE1-D3FF-F157-E342-67B9BFEE0701}"/>
          </ac:spMkLst>
        </pc:spChg>
        <pc:spChg chg="mod">
          <ac:chgData name="潘俊宏 PAN-JYUN-HONG" userId="9229848c-e55b-479f-b56d-2800539f7556" providerId="ADAL" clId="{C3FBAF13-1433-4BFB-BAFD-BF210407DABD}" dt="2023-08-18T10:15:22.701" v="77"/>
          <ac:spMkLst>
            <pc:docMk/>
            <pc:sldMk cId="3760795161" sldId="365"/>
            <ac:spMk id="5" creationId="{B0322660-A817-B3F0-5248-8D3E5EDD82B4}"/>
          </ac:spMkLst>
        </pc:spChg>
        <pc:spChg chg="mod">
          <ac:chgData name="潘俊宏 PAN-JYUN-HONG" userId="9229848c-e55b-479f-b56d-2800539f7556" providerId="ADAL" clId="{C3FBAF13-1433-4BFB-BAFD-BF210407DABD}" dt="2023-08-18T10:17:41.595" v="103"/>
          <ac:spMkLst>
            <pc:docMk/>
            <pc:sldMk cId="3760795161" sldId="365"/>
            <ac:spMk id="14" creationId="{D438A14F-6EB8-0A51-AFE0-4412D19991E4}"/>
          </ac:spMkLst>
        </pc:spChg>
        <pc:spChg chg="mod">
          <ac:chgData name="潘俊宏 PAN-JYUN-HONG" userId="9229848c-e55b-479f-b56d-2800539f7556" providerId="ADAL" clId="{C3FBAF13-1433-4BFB-BAFD-BF210407DABD}" dt="2023-08-19T08:13:27.247" v="114" actId="20577"/>
          <ac:spMkLst>
            <pc:docMk/>
            <pc:sldMk cId="3760795161" sldId="365"/>
            <ac:spMk id="18" creationId="{1AC5A006-170B-E2B5-C7CD-692FBFA4E7C4}"/>
          </ac:spMkLst>
        </pc:spChg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4262106844" sldId="366"/>
        </pc:sldMkLst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1130514276" sldId="367"/>
        </pc:sldMkLst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3333444148" sldId="368"/>
        </pc:sldMkLst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2689196250" sldId="369"/>
        </pc:sldMkLst>
      </pc:sldChg>
      <pc:sldChg chg="add del">
        <pc:chgData name="潘俊宏 PAN-JYUN-HONG" userId="9229848c-e55b-479f-b56d-2800539f7556" providerId="ADAL" clId="{C3FBAF13-1433-4BFB-BAFD-BF210407DABD}" dt="2023-08-18T10:15:15.848" v="75" actId="47"/>
        <pc:sldMkLst>
          <pc:docMk/>
          <pc:sldMk cId="1985143476" sldId="370"/>
        </pc:sldMkLst>
      </pc:sldChg>
      <pc:sldChg chg="add del">
        <pc:chgData name="潘俊宏 PAN-JYUN-HONG" userId="9229848c-e55b-479f-b56d-2800539f7556" providerId="ADAL" clId="{C3FBAF13-1433-4BFB-BAFD-BF210407DABD}" dt="2023-08-18T10:15:17.229" v="76" actId="47"/>
        <pc:sldMkLst>
          <pc:docMk/>
          <pc:sldMk cId="2226464940" sldId="371"/>
        </pc:sldMkLst>
      </pc:sldChg>
      <pc:sldChg chg="addSp delSp modSp add del mod">
        <pc:chgData name="潘俊宏 PAN-JYUN-HONG" userId="9229848c-e55b-479f-b56d-2800539f7556" providerId="ADAL" clId="{C3FBAF13-1433-4BFB-BAFD-BF210407DABD}" dt="2023-08-19T08:33:21.226" v="464" actId="47"/>
        <pc:sldMkLst>
          <pc:docMk/>
          <pc:sldMk cId="3744206933" sldId="372"/>
        </pc:sldMkLst>
        <pc:spChg chg="del">
          <ac:chgData name="潘俊宏 PAN-JYUN-HONG" userId="9229848c-e55b-479f-b56d-2800539f7556" providerId="ADAL" clId="{C3FBAF13-1433-4BFB-BAFD-BF210407DABD}" dt="2023-08-19T08:32:44.299" v="451" actId="478"/>
          <ac:spMkLst>
            <pc:docMk/>
            <pc:sldMk cId="3744206933" sldId="372"/>
            <ac:spMk id="2" creationId="{A1C0F68B-7169-D549-A3A4-73485BE92F0F}"/>
          </ac:spMkLst>
        </pc:spChg>
        <pc:spChg chg="add mod">
          <ac:chgData name="潘俊宏 PAN-JYUN-HONG" userId="9229848c-e55b-479f-b56d-2800539f7556" providerId="ADAL" clId="{C3FBAF13-1433-4BFB-BAFD-BF210407DABD}" dt="2023-08-19T08:33:06.032" v="461" actId="12"/>
          <ac:spMkLst>
            <pc:docMk/>
            <pc:sldMk cId="3744206933" sldId="372"/>
            <ac:spMk id="4" creationId="{065F8D14-9DA4-E5AA-4529-ECA876FF7B4E}"/>
          </ac:spMkLst>
        </pc:spChg>
        <pc:spChg chg="mod">
          <ac:chgData name="潘俊宏 PAN-JYUN-HONG" userId="9229848c-e55b-479f-b56d-2800539f7556" providerId="ADAL" clId="{C3FBAF13-1433-4BFB-BAFD-BF210407DABD}" dt="2023-08-18T10:17:32.986" v="99"/>
          <ac:spMkLst>
            <pc:docMk/>
            <pc:sldMk cId="3744206933" sldId="372"/>
            <ac:spMk id="14" creationId="{D438A14F-6EB8-0A51-AFE0-4412D19991E4}"/>
          </ac:spMkLst>
        </pc:spChg>
        <pc:spChg chg="mod">
          <ac:chgData name="潘俊宏 PAN-JYUN-HONG" userId="9229848c-e55b-479f-b56d-2800539f7556" providerId="ADAL" clId="{C3FBAF13-1433-4BFB-BAFD-BF210407DABD}" dt="2023-08-19T08:13:28.908" v="115" actId="20577"/>
          <ac:spMkLst>
            <pc:docMk/>
            <pc:sldMk cId="3744206933" sldId="372"/>
            <ac:spMk id="18" creationId="{1AC5A006-170B-E2B5-C7CD-692FBFA4E7C4}"/>
          </ac:spMkLst>
        </pc:spChg>
        <pc:spChg chg="del">
          <ac:chgData name="潘俊宏 PAN-JYUN-HONG" userId="9229848c-e55b-479f-b56d-2800539f7556" providerId="ADAL" clId="{C3FBAF13-1433-4BFB-BAFD-BF210407DABD}" dt="2023-08-19T08:32:42.116" v="450" actId="478"/>
          <ac:spMkLst>
            <pc:docMk/>
            <pc:sldMk cId="3744206933" sldId="372"/>
            <ac:spMk id="19" creationId="{4FABEC26-BDEF-1A62-AC4A-15E521FDB11D}"/>
          </ac:spMkLst>
        </pc:spChg>
      </pc:sldChg>
      <pc:sldChg chg="modSp add del mod">
        <pc:chgData name="潘俊宏 PAN-JYUN-HONG" userId="9229848c-e55b-479f-b56d-2800539f7556" providerId="ADAL" clId="{C3FBAF13-1433-4BFB-BAFD-BF210407DABD}" dt="2023-08-19T08:33:21.226" v="464" actId="47"/>
        <pc:sldMkLst>
          <pc:docMk/>
          <pc:sldMk cId="419018698" sldId="373"/>
        </pc:sldMkLst>
        <pc:spChg chg="mod">
          <ac:chgData name="潘俊宏 PAN-JYUN-HONG" userId="9229848c-e55b-479f-b56d-2800539f7556" providerId="ADAL" clId="{C3FBAF13-1433-4BFB-BAFD-BF210407DABD}" dt="2023-08-18T10:17:38.338" v="102"/>
          <ac:spMkLst>
            <pc:docMk/>
            <pc:sldMk cId="419018698" sldId="373"/>
            <ac:spMk id="14" creationId="{D438A14F-6EB8-0A51-AFE0-4412D19991E4}"/>
          </ac:spMkLst>
        </pc:spChg>
        <pc:spChg chg="mod">
          <ac:chgData name="潘俊宏 PAN-JYUN-HONG" userId="9229848c-e55b-479f-b56d-2800539f7556" providerId="ADAL" clId="{C3FBAF13-1433-4BFB-BAFD-BF210407DABD}" dt="2023-08-19T08:13:33.275" v="116" actId="20577"/>
          <ac:spMkLst>
            <pc:docMk/>
            <pc:sldMk cId="419018698" sldId="373"/>
            <ac:spMk id="18" creationId="{1AC5A006-170B-E2B5-C7CD-692FBFA4E7C4}"/>
          </ac:spMkLst>
        </pc:spChg>
      </pc:sldChg>
      <pc:sldChg chg="addSp delSp modSp add mod">
        <pc:chgData name="潘俊宏 PAN-JYUN-HONG" userId="9229848c-e55b-479f-b56d-2800539f7556" providerId="ADAL" clId="{C3FBAF13-1433-4BFB-BAFD-BF210407DABD}" dt="2023-08-19T08:49:20.367" v="2037" actId="20577"/>
        <pc:sldMkLst>
          <pc:docMk/>
          <pc:sldMk cId="1741309083" sldId="374"/>
        </pc:sldMkLst>
        <pc:spChg chg="mod">
          <ac:chgData name="潘俊宏 PAN-JYUN-HONG" userId="9229848c-e55b-479f-b56d-2800539f7556" providerId="ADAL" clId="{C3FBAF13-1433-4BFB-BAFD-BF210407DABD}" dt="2023-08-19T08:33:28.403" v="475" actId="20577"/>
          <ac:spMkLst>
            <pc:docMk/>
            <pc:sldMk cId="1741309083" sldId="374"/>
            <ac:spMk id="2" creationId="{DAD86554-711E-E289-3E1C-89E3D16C89F0}"/>
          </ac:spMkLst>
        </pc:spChg>
        <pc:spChg chg="del mod">
          <ac:chgData name="潘俊宏 PAN-JYUN-HONG" userId="9229848c-e55b-479f-b56d-2800539f7556" providerId="ADAL" clId="{C3FBAF13-1433-4BFB-BAFD-BF210407DABD}" dt="2023-08-19T08:33:29.717" v="477"/>
          <ac:spMkLst>
            <pc:docMk/>
            <pc:sldMk cId="1741309083" sldId="374"/>
            <ac:spMk id="3" creationId="{82F32DE1-D3FF-F157-E342-67B9BFEE0701}"/>
          </ac:spMkLst>
        </pc:spChg>
        <pc:spChg chg="add mod">
          <ac:chgData name="潘俊宏 PAN-JYUN-HONG" userId="9229848c-e55b-479f-b56d-2800539f7556" providerId="ADAL" clId="{C3FBAF13-1433-4BFB-BAFD-BF210407DABD}" dt="2023-08-19T08:49:20.367" v="2037" actId="20577"/>
          <ac:spMkLst>
            <pc:docMk/>
            <pc:sldMk cId="1741309083" sldId="374"/>
            <ac:spMk id="4" creationId="{46753838-903E-CFC6-30C5-60DF14AB198C}"/>
          </ac:spMkLst>
        </pc:spChg>
      </pc:sldChg>
      <pc:sldChg chg="add del">
        <pc:chgData name="潘俊宏 PAN-JYUN-HONG" userId="9229848c-e55b-479f-b56d-2800539f7556" providerId="ADAL" clId="{C3FBAF13-1433-4BFB-BAFD-BF210407DABD}" dt="2023-08-19T08:59:59.166" v="2039" actId="47"/>
        <pc:sldMkLst>
          <pc:docMk/>
          <pc:sldMk cId="3900896072" sldId="375"/>
        </pc:sldMkLst>
      </pc:sldChg>
    </pc:docChg>
  </pc:docChgLst>
  <pc:docChgLst>
    <pc:chgData name="潘俊宏" userId="9229848c-e55b-479f-b56d-2800539f7556" providerId="ADAL" clId="{6063FC10-7628-4E19-BA6E-340E0705A2BB}"/>
    <pc:docChg chg="modSld">
      <pc:chgData name="潘俊宏" userId="9229848c-e55b-479f-b56d-2800539f7556" providerId="ADAL" clId="{6063FC10-7628-4E19-BA6E-340E0705A2BB}" dt="2023-08-09T02:54:31.167" v="2" actId="1076"/>
      <pc:docMkLst>
        <pc:docMk/>
      </pc:docMkLst>
      <pc:sldChg chg="addSp modSp mod">
        <pc:chgData name="潘俊宏" userId="9229848c-e55b-479f-b56d-2800539f7556" providerId="ADAL" clId="{6063FC10-7628-4E19-BA6E-340E0705A2BB}" dt="2023-08-09T02:54:31.167" v="2" actId="1076"/>
        <pc:sldMkLst>
          <pc:docMk/>
          <pc:sldMk cId="3333444148" sldId="368"/>
        </pc:sldMkLst>
        <pc:picChg chg="add mod">
          <ac:chgData name="潘俊宏" userId="9229848c-e55b-479f-b56d-2800539f7556" providerId="ADAL" clId="{6063FC10-7628-4E19-BA6E-340E0705A2BB}" dt="2023-08-09T02:54:31.167" v="2" actId="1076"/>
          <ac:picMkLst>
            <pc:docMk/>
            <pc:sldMk cId="3333444148" sldId="368"/>
            <ac:picMk id="6" creationId="{402467E1-CF6E-CA33-9605-3BBE0A828372}"/>
          </ac:picMkLst>
        </pc:picChg>
      </pc:sldChg>
    </pc:docChg>
  </pc:docChgLst>
  <pc:docChgLst>
    <pc:chgData name="潘俊宏" userId="9229848c-e55b-479f-b56d-2800539f7556" providerId="ADAL" clId="{2DF7F3A1-A564-479D-A872-0CA7B99183A4}"/>
    <pc:docChg chg="undo custSel addSld delSld modSld">
      <pc:chgData name="潘俊宏" userId="9229848c-e55b-479f-b56d-2800539f7556" providerId="ADAL" clId="{2DF7F3A1-A564-479D-A872-0CA7B99183A4}" dt="2024-01-10T17:14:26.959" v="140" actId="1036"/>
      <pc:docMkLst>
        <pc:docMk/>
      </pc:docMkLst>
      <pc:sldChg chg="modSp mod">
        <pc:chgData name="潘俊宏" userId="9229848c-e55b-479f-b56d-2800539f7556" providerId="ADAL" clId="{2DF7F3A1-A564-479D-A872-0CA7B99183A4}" dt="2024-01-10T17:08:49.703" v="105" actId="1035"/>
        <pc:sldMkLst>
          <pc:docMk/>
          <pc:sldMk cId="1642425379" sldId="256"/>
        </pc:sldMkLst>
        <pc:spChg chg="mod">
          <ac:chgData name="潘俊宏" userId="9229848c-e55b-479f-b56d-2800539f7556" providerId="ADAL" clId="{2DF7F3A1-A564-479D-A872-0CA7B99183A4}" dt="2024-01-10T17:08:49.703" v="105" actId="1035"/>
          <ac:spMkLst>
            <pc:docMk/>
            <pc:sldMk cId="1642425379" sldId="256"/>
            <ac:spMk id="14" creationId="{D438A14F-6EB8-0A51-AFE0-4412D19991E4}"/>
          </ac:spMkLst>
        </pc:spChg>
        <pc:spChg chg="mod">
          <ac:chgData name="潘俊宏" userId="9229848c-e55b-479f-b56d-2800539f7556" providerId="ADAL" clId="{2DF7F3A1-A564-479D-A872-0CA7B99183A4}" dt="2024-01-10T17:05:43.888" v="77" actId="20577"/>
          <ac:spMkLst>
            <pc:docMk/>
            <pc:sldMk cId="1642425379" sldId="256"/>
            <ac:spMk id="18" creationId="{1AC5A006-170B-E2B5-C7CD-692FBFA4E7C4}"/>
          </ac:spMkLst>
        </pc:spChg>
        <pc:spChg chg="mod">
          <ac:chgData name="潘俊宏" userId="9229848c-e55b-479f-b56d-2800539f7556" providerId="ADAL" clId="{2DF7F3A1-A564-479D-A872-0CA7B99183A4}" dt="2024-01-10T17:03:15.113" v="47" actId="20577"/>
          <ac:spMkLst>
            <pc:docMk/>
            <pc:sldMk cId="1642425379" sldId="256"/>
            <ac:spMk id="19" creationId="{4FABEC26-BDEF-1A62-AC4A-15E521FDB11D}"/>
          </ac:spMkLst>
        </pc:spChg>
        <pc:spChg chg="mod">
          <ac:chgData name="潘俊宏" userId="9229848c-e55b-479f-b56d-2800539f7556" providerId="ADAL" clId="{2DF7F3A1-A564-479D-A872-0CA7B99183A4}" dt="2024-01-10T17:02:49.201" v="22" actId="20577"/>
          <ac:spMkLst>
            <pc:docMk/>
            <pc:sldMk cId="1642425379" sldId="256"/>
            <ac:spMk id="21" creationId="{54539EE9-F293-63CD-DE16-639F80825992}"/>
          </ac:spMkLst>
        </pc:spChg>
      </pc:sldChg>
      <pc:sldChg chg="addSp delSp modSp add del mod">
        <pc:chgData name="潘俊宏" userId="9229848c-e55b-479f-b56d-2800539f7556" providerId="ADAL" clId="{2DF7F3A1-A564-479D-A872-0CA7B99183A4}" dt="2024-01-10T17:14:26.959" v="140" actId="1036"/>
        <pc:sldMkLst>
          <pc:docMk/>
          <pc:sldMk cId="873926135" sldId="318"/>
        </pc:sldMkLst>
        <pc:spChg chg="add mod">
          <ac:chgData name="潘俊宏" userId="9229848c-e55b-479f-b56d-2800539f7556" providerId="ADAL" clId="{2DF7F3A1-A564-479D-A872-0CA7B99183A4}" dt="2024-01-10T17:14:26.959" v="140" actId="1036"/>
          <ac:spMkLst>
            <pc:docMk/>
            <pc:sldMk cId="873926135" sldId="318"/>
            <ac:spMk id="3" creationId="{620DFC29-9A21-B53D-65B9-29F996C8E1E0}"/>
          </ac:spMkLst>
        </pc:spChg>
        <pc:spChg chg="del mod">
          <ac:chgData name="潘俊宏" userId="9229848c-e55b-479f-b56d-2800539f7556" providerId="ADAL" clId="{2DF7F3A1-A564-479D-A872-0CA7B99183A4}" dt="2024-01-10T17:13:51.772" v="138" actId="478"/>
          <ac:spMkLst>
            <pc:docMk/>
            <pc:sldMk cId="873926135" sldId="318"/>
            <ac:spMk id="5" creationId="{B0322660-A817-B3F0-5248-8D3E5EDD82B4}"/>
          </ac:spMkLst>
        </pc:spChg>
        <pc:spChg chg="mod">
          <ac:chgData name="潘俊宏" userId="9229848c-e55b-479f-b56d-2800539f7556" providerId="ADAL" clId="{2DF7F3A1-A564-479D-A872-0CA7B99183A4}" dt="2024-01-10T17:12:00.630" v="115" actId="1037"/>
          <ac:spMkLst>
            <pc:docMk/>
            <pc:sldMk cId="873926135" sldId="318"/>
            <ac:spMk id="14" creationId="{D438A14F-6EB8-0A51-AFE0-4412D19991E4}"/>
          </ac:spMkLst>
        </pc:spChg>
        <pc:picChg chg="mod">
          <ac:chgData name="潘俊宏" userId="9229848c-e55b-479f-b56d-2800539f7556" providerId="ADAL" clId="{2DF7F3A1-A564-479D-A872-0CA7B99183A4}" dt="2024-01-10T17:12:37.698" v="127" actId="1036"/>
          <ac:picMkLst>
            <pc:docMk/>
            <pc:sldMk cId="873926135" sldId="318"/>
            <ac:picMk id="9" creationId="{F812E95B-2FA1-0AAC-FB72-117CF432F9C0}"/>
          </ac:picMkLst>
        </pc:picChg>
      </pc:sldChg>
      <pc:sldChg chg="addSp delSp modSp mod">
        <pc:chgData name="潘俊宏" userId="9229848c-e55b-479f-b56d-2800539f7556" providerId="ADAL" clId="{2DF7F3A1-A564-479D-A872-0CA7B99183A4}" dt="2024-01-10T17:12:15.193" v="121" actId="21"/>
        <pc:sldMkLst>
          <pc:docMk/>
          <pc:sldMk cId="3760795161" sldId="365"/>
        </pc:sldMkLst>
        <pc:spChg chg="mod">
          <ac:chgData name="潘俊宏" userId="9229848c-e55b-479f-b56d-2800539f7556" providerId="ADAL" clId="{2DF7F3A1-A564-479D-A872-0CA7B99183A4}" dt="2024-01-10T17:12:15.193" v="121" actId="21"/>
          <ac:spMkLst>
            <pc:docMk/>
            <pc:sldMk cId="3760795161" sldId="365"/>
            <ac:spMk id="5" creationId="{B0322660-A817-B3F0-5248-8D3E5EDD82B4}"/>
          </ac:spMkLst>
        </pc:spChg>
        <pc:spChg chg="add del">
          <ac:chgData name="潘俊宏" userId="9229848c-e55b-479f-b56d-2800539f7556" providerId="ADAL" clId="{2DF7F3A1-A564-479D-A872-0CA7B99183A4}" dt="2024-01-10T17:08:13.888" v="98" actId="22"/>
          <ac:spMkLst>
            <pc:docMk/>
            <pc:sldMk cId="3760795161" sldId="365"/>
            <ac:spMk id="6" creationId="{F9D158D2-9D31-1C0B-3F6E-5B48DE052E1B}"/>
          </ac:spMkLst>
        </pc:spChg>
        <pc:spChg chg="mod">
          <ac:chgData name="潘俊宏" userId="9229848c-e55b-479f-b56d-2800539f7556" providerId="ADAL" clId="{2DF7F3A1-A564-479D-A872-0CA7B99183A4}" dt="2024-01-10T17:08:33.107" v="104" actId="20577"/>
          <ac:spMkLst>
            <pc:docMk/>
            <pc:sldMk cId="3760795161" sldId="365"/>
            <ac:spMk id="14" creationId="{D438A14F-6EB8-0A51-AFE0-4412D19991E4}"/>
          </ac:spMkLst>
        </pc:spChg>
      </pc:sldChg>
      <pc:sldChg chg="modSp mod">
        <pc:chgData name="潘俊宏" userId="9229848c-e55b-479f-b56d-2800539f7556" providerId="ADAL" clId="{2DF7F3A1-A564-479D-A872-0CA7B99183A4}" dt="2024-01-10T17:11:46.321" v="111" actId="20577"/>
        <pc:sldMkLst>
          <pc:docMk/>
          <pc:sldMk cId="1741309083" sldId="374"/>
        </pc:sldMkLst>
        <pc:spChg chg="mod">
          <ac:chgData name="潘俊宏" userId="9229848c-e55b-479f-b56d-2800539f7556" providerId="ADAL" clId="{2DF7F3A1-A564-479D-A872-0CA7B99183A4}" dt="2024-01-10T17:05:26.618" v="64"/>
          <ac:spMkLst>
            <pc:docMk/>
            <pc:sldMk cId="1741309083" sldId="374"/>
            <ac:spMk id="5" creationId="{B0322660-A817-B3F0-5248-8D3E5EDD82B4}"/>
          </ac:spMkLst>
        </pc:spChg>
        <pc:spChg chg="mod">
          <ac:chgData name="潘俊宏" userId="9229848c-e55b-479f-b56d-2800539f7556" providerId="ADAL" clId="{2DF7F3A1-A564-479D-A872-0CA7B99183A4}" dt="2024-01-10T17:11:46.321" v="111" actId="20577"/>
          <ac:spMkLst>
            <pc:docMk/>
            <pc:sldMk cId="1741309083" sldId="374"/>
            <ac:spMk id="14" creationId="{D438A14F-6EB8-0A51-AFE0-4412D19991E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9C0EB-A4A6-4381-8AD1-E132B91206F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5/10/2024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0D1635C-4EFD-464D-8219-0C25BE709D42}" type="datetime1">
              <a:rPr lang="zh-TW" altLang="en-US" noProof="0" smtClean="0"/>
              <a:t>5/10/2024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B9A9E5-4F7F-4A7D-9DE1-899232329269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973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831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09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86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兩項內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5" name="文字版面配置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6" name="文字版面配置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7" name="文字版面配置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8" name="文字版面配置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9" name="文字版面配置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7" name="文字版面配置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日期版面配置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預留位置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 </a:t>
            </a:r>
            <a:r>
              <a:rPr lang="en-US" altLang="zh-TW" noProof="0"/>
              <a:t>SmartArt </a:t>
            </a:r>
            <a:r>
              <a:rPr lang="zh-TW" altLang="en-US" noProof="0"/>
              <a:t>圖形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4 人員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8 人員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5" name="圖片版面配置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6" name="圖片版面配置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7" name="圖片版面配置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58" name="圖片版面配置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2" name="文字版面配置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9" name="文字版面配置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3" name="文字版面配置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0" name="文字版面配置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4" name="文字版面配置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1" name="文字版面配置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5" name="文字版面配置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內容版面配置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內容版面配置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結語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按一下以編輯標題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文字版面配置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8" name="文字版面配置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文字版面配置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文字版面配置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文字版面配置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文字版面配置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2" name="文字版面配置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13" name="文字版面配置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0" name="文字版面配置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3" name="文字版面配置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4" name="文字版面配置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版面配置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3" name="文字版面配置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4" name="文字版面配置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6" name="文字版面配置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7" name="日期版面配置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個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1530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 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2024.5.24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12E95B-2FA1-0AAC-FB72-117CF432F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538DCF-A9C0-AAD2-E1BE-46AEB9D0359C}"/>
              </a:ext>
            </a:extLst>
          </p:cNvPr>
          <p:cNvSpPr/>
          <p:nvPr/>
        </p:nvSpPr>
        <p:spPr>
          <a:xfrm>
            <a:off x="1226820" y="1249680"/>
            <a:ext cx="9738360" cy="1964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 Midterm Project</a:t>
            </a:r>
            <a:endParaRPr lang="zh-TW" altLang="en-US" sz="4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726E47-5967-308B-8E20-D5545124EA7B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079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6429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 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2024.5.24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Agenda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7AF2A1-832E-CDEF-83F9-5C998B3B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06316-69E2-91D4-921E-41D2867DBAEE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69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 dirty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2024.5.24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Abstract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2660-A817-B3F0-5248-8D3E5EDD82B4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154C1A-0EC3-C6C4-78CE-1B5ADD91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130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8A14F-6EB8-0A51-AFE0-4412D19991E4}"/>
              </a:ext>
            </a:extLst>
          </p:cNvPr>
          <p:cNvSpPr/>
          <p:nvPr/>
        </p:nvSpPr>
        <p:spPr>
          <a:xfrm>
            <a:off x="0" y="-9427"/>
            <a:ext cx="1083056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D8DBE0"/>
                </a:solidFill>
                <a:effectLst/>
                <a:latin typeface="Söhne"/>
              </a:rPr>
              <a:t> </a:t>
            </a:r>
            <a:r>
              <a:rPr lang="en-US" altLang="zh-TW" b="0" i="0">
                <a:solidFill>
                  <a:srgbClr val="D8DBE0"/>
                </a:solidFill>
                <a:effectLst/>
                <a:latin typeface="Söhne"/>
              </a:rPr>
              <a:t>PROJECT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4F9429-53AB-6416-F73D-4B37C82EA601}"/>
              </a:ext>
            </a:extLst>
          </p:cNvPr>
          <p:cNvSpPr/>
          <p:nvPr/>
        </p:nvSpPr>
        <p:spPr>
          <a:xfrm>
            <a:off x="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ASP</a:t>
            </a:r>
            <a:r>
              <a:rPr lang="zh-TW" altLang="en-US" dirty="0"/>
              <a:t> </a:t>
            </a:r>
            <a:r>
              <a:rPr lang="en-US" altLang="zh-TW" dirty="0"/>
              <a:t>Team18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A4542-A878-5B91-B717-C6178679806B}"/>
              </a:ext>
            </a:extLst>
          </p:cNvPr>
          <p:cNvSpPr/>
          <p:nvPr/>
        </p:nvSpPr>
        <p:spPr>
          <a:xfrm>
            <a:off x="4508500" y="6488668"/>
            <a:ext cx="45085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C5A006-170B-E2B5-C7CD-692FBFA4E7C4}"/>
              </a:ext>
            </a:extLst>
          </p:cNvPr>
          <p:cNvSpPr/>
          <p:nvPr/>
        </p:nvSpPr>
        <p:spPr>
          <a:xfrm>
            <a:off x="9017000" y="6488668"/>
            <a:ext cx="3175000" cy="369332"/>
          </a:xfrm>
          <a:prstGeom prst="rect">
            <a:avLst/>
          </a:prstGeom>
          <a:solidFill>
            <a:srgbClr val="9D2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2024.5.24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86554-711E-E289-3E1C-89E3D16C89F0}"/>
              </a:ext>
            </a:extLst>
          </p:cNvPr>
          <p:cNvSpPr/>
          <p:nvPr/>
        </p:nvSpPr>
        <p:spPr>
          <a:xfrm>
            <a:off x="0" y="369333"/>
            <a:ext cx="12192000" cy="4897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Block Diagram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D27A50-87C2-585B-85C3-9D72AD6FD8A0}"/>
              </a:ext>
            </a:extLst>
          </p:cNvPr>
          <p:cNvSpPr/>
          <p:nvPr/>
        </p:nvSpPr>
        <p:spPr>
          <a:xfrm>
            <a:off x="0" y="859046"/>
            <a:ext cx="12192000" cy="5629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66EB1C-CD03-CB30-F2AD-5003381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0560" y="0"/>
            <a:ext cx="362903" cy="362903"/>
          </a:xfrm>
          <a:prstGeom prst="rect">
            <a:avLst/>
          </a:prstGeom>
          <a:effectLst>
            <a:outerShdw blurRad="25400" dir="5400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516552-756F-FFCC-1D2D-5FA4D512A0C3}"/>
              </a:ext>
            </a:extLst>
          </p:cNvPr>
          <p:cNvSpPr/>
          <p:nvPr/>
        </p:nvSpPr>
        <p:spPr>
          <a:xfrm>
            <a:off x="11193462" y="-2529"/>
            <a:ext cx="998537" cy="3629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ASP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926135"/>
      </p:ext>
    </p:extLst>
  </p:cSld>
  <p:clrMapOvr>
    <a:masterClrMapping/>
  </p:clrMapOvr>
</p:sld>
</file>

<file path=ppt/theme/theme1.xml><?xml version="1.0" encoding="utf-8"?>
<a:theme xmlns:a="http://schemas.openxmlformats.org/drawingml/2006/main" name="單線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1_TF56180624_Win32" id="{FF42D6A8-C9B4-496D-B11F-ADA16BA451AA}" vid="{9DBC45E5-2219-4F50-A449-CEC004729C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令人眼睛為之一亮的極簡風銷售宣傳</Template>
  <TotalTime>3576</TotalTime>
  <Words>42</Words>
  <Application>Microsoft Office PowerPoint</Application>
  <PresentationFormat>寬螢幕</PresentationFormat>
  <Paragraphs>28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標楷體</vt:lpstr>
      <vt:lpstr>Microsoft JhengHei UI</vt:lpstr>
      <vt:lpstr>Söhne</vt:lpstr>
      <vt:lpstr>Arial</vt:lpstr>
      <vt:lpstr>Times New Roman</vt:lpstr>
      <vt:lpstr>單線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潘俊宏 PAN-JYUN-HONG</dc:creator>
  <cp:lastModifiedBy>潘俊宏 PAN-JYUN-HONG</cp:lastModifiedBy>
  <cp:revision>24</cp:revision>
  <dcterms:created xsi:type="dcterms:W3CDTF">2023-06-15T07:45:45Z</dcterms:created>
  <dcterms:modified xsi:type="dcterms:W3CDTF">2024-05-10T11:53:23Z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